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9" r:id="rId6"/>
    <p:sldId id="267" r:id="rId7"/>
    <p:sldId id="270" r:id="rId8"/>
    <p:sldId id="268" r:id="rId9"/>
    <p:sldId id="258" r:id="rId10"/>
    <p:sldId id="259" r:id="rId11"/>
    <p:sldId id="260" r:id="rId12"/>
    <p:sldId id="271" r:id="rId13"/>
    <p:sldId id="272" r:id="rId14"/>
    <p:sldId id="273" r:id="rId15"/>
    <p:sldId id="274" r:id="rId16"/>
    <p:sldId id="25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26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35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77940" cy="57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23"/>
            <a:ext cx="9144000" cy="680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45" y="0"/>
            <a:ext cx="92180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38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56"/>
            <a:ext cx="8856984" cy="6622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7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836713"/>
            <a:ext cx="37444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4053830" cy="405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7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13537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36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32" y="0"/>
            <a:ext cx="9157832" cy="675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54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02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12576"/>
            <a:ext cx="9114503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39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1206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69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" y="0"/>
            <a:ext cx="908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8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" y="0"/>
            <a:ext cx="9099158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6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44" y="0"/>
            <a:ext cx="92830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6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1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Сабирзянова</cp:lastModifiedBy>
  <cp:revision>9</cp:revision>
  <dcterms:created xsi:type="dcterms:W3CDTF">2017-04-23T15:34:18Z</dcterms:created>
  <dcterms:modified xsi:type="dcterms:W3CDTF">2017-04-24T15:01:46Z</dcterms:modified>
</cp:coreProperties>
</file>